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63754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0095" y="194437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12931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607</cp:revision>
  <dcterms:created xsi:type="dcterms:W3CDTF">2023-03-08T17:28:48Z</dcterms:created>
  <dcterms:modified xsi:type="dcterms:W3CDTF">2023-03-08T17:28:48Z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